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  <p:sldId id="257" r:id="rId3"/>
  </p:sldIdLst>
  <p:sldSz cx="30275213" cy="42803763"/>
  <p:notesSz cx="6858000" cy="9144000"/>
  <p:defaultTextStyle>
    <a:defPPr>
      <a:defRPr lang="ja-JP"/>
    </a:defPPr>
    <a:lvl1pPr marL="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1pPr>
    <a:lvl2pPr marL="190582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2pPr>
    <a:lvl3pPr marL="3811637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3pPr>
    <a:lvl4pPr marL="5717457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4pPr>
    <a:lvl5pPr marL="7623277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5pPr>
    <a:lvl6pPr marL="9529094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6pPr>
    <a:lvl7pPr marL="11434914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7pPr>
    <a:lvl8pPr marL="1334073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8pPr>
    <a:lvl9pPr marL="15246550" algn="l" defTabSz="3811637" rtl="0" eaLnBrk="1" latinLnBrk="0" hangingPunct="1">
      <a:defRPr kumimoji="1" sz="7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3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562585-1883-424A-BB56-42EBE06FEEEB}" v="155" dt="2021-02-11T06:11:39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17" d="100"/>
          <a:sy n="17" d="100"/>
        </p:scale>
        <p:origin x="3256" y="328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645" y="13296918"/>
            <a:ext cx="25733931" cy="917506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286" y="24255468"/>
            <a:ext cx="21192649" cy="109387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4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5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0497870" y="12603334"/>
            <a:ext cx="18774835" cy="26843508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173359" y="12603334"/>
            <a:ext cx="55819922" cy="26843508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534" y="27505391"/>
            <a:ext cx="25733931" cy="8501300"/>
          </a:xfrm>
        </p:spPr>
        <p:txBody>
          <a:bodyPr anchor="t"/>
          <a:lstStyle>
            <a:lvl1pPr algn="l">
              <a:defRPr sz="3714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534" y="18142066"/>
            <a:ext cx="25733931" cy="9363321"/>
          </a:xfrm>
        </p:spPr>
        <p:txBody>
          <a:bodyPr anchor="b"/>
          <a:lstStyle>
            <a:lvl1pPr marL="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1pPr>
            <a:lvl2pPr marL="424471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848942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3pPr>
            <a:lvl4pPr marL="1273412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4pPr>
            <a:lvl5pPr marL="1697883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5pPr>
            <a:lvl6pPr marL="2122354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6pPr>
            <a:lvl7pPr marL="2546825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7pPr>
            <a:lvl8pPr marL="2971296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8pPr>
            <a:lvl9pPr marL="3395766" indent="0">
              <a:buNone/>
              <a:defRPr sz="1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173360" y="73410439"/>
            <a:ext cx="37297380" cy="207627975"/>
          </a:xfrm>
        </p:spPr>
        <p:txBody>
          <a:bodyPr/>
          <a:lstStyle>
            <a:lvl1pPr>
              <a:defRPr sz="2594"/>
            </a:lvl1pPr>
            <a:lvl2pPr>
              <a:defRPr sz="2220"/>
            </a:lvl2pPr>
            <a:lvl3pPr>
              <a:defRPr sz="1867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1975323" y="73410439"/>
            <a:ext cx="37297380" cy="207627975"/>
          </a:xfrm>
        </p:spPr>
        <p:txBody>
          <a:bodyPr/>
          <a:lstStyle>
            <a:lvl1pPr>
              <a:defRPr sz="2594"/>
            </a:lvl1pPr>
            <a:lvl2pPr>
              <a:defRPr sz="2220"/>
            </a:lvl2pPr>
            <a:lvl3pPr>
              <a:defRPr sz="1867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5" y="1714134"/>
            <a:ext cx="27247692" cy="713396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3" y="9581313"/>
            <a:ext cx="13376810" cy="3993035"/>
          </a:xfrm>
        </p:spPr>
        <p:txBody>
          <a:bodyPr anchor="b"/>
          <a:lstStyle>
            <a:lvl1pPr marL="0" indent="0">
              <a:buNone/>
              <a:defRPr sz="2220" b="1"/>
            </a:lvl1pPr>
            <a:lvl2pPr marL="424471" indent="0">
              <a:buNone/>
              <a:defRPr sz="1867" b="1"/>
            </a:lvl2pPr>
            <a:lvl3pPr marL="848942" indent="0">
              <a:buNone/>
              <a:defRPr sz="1670" b="1"/>
            </a:lvl3pPr>
            <a:lvl4pPr marL="1273412" indent="0">
              <a:buNone/>
              <a:defRPr sz="1493" b="1"/>
            </a:lvl4pPr>
            <a:lvl5pPr marL="1697883" indent="0">
              <a:buNone/>
              <a:defRPr sz="1493" b="1"/>
            </a:lvl5pPr>
            <a:lvl6pPr marL="2122354" indent="0">
              <a:buNone/>
              <a:defRPr sz="1493" b="1"/>
            </a:lvl6pPr>
            <a:lvl7pPr marL="2546825" indent="0">
              <a:buNone/>
              <a:defRPr sz="1493" b="1"/>
            </a:lvl7pPr>
            <a:lvl8pPr marL="2971296" indent="0">
              <a:buNone/>
              <a:defRPr sz="1493" b="1"/>
            </a:lvl8pPr>
            <a:lvl9pPr marL="3395766" indent="0">
              <a:buNone/>
              <a:defRPr sz="149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763" y="13574341"/>
            <a:ext cx="13376810" cy="24661708"/>
          </a:xfrm>
        </p:spPr>
        <p:txBody>
          <a:bodyPr/>
          <a:lstStyle>
            <a:lvl1pPr>
              <a:defRPr sz="2220"/>
            </a:lvl1pPr>
            <a:lvl2pPr>
              <a:defRPr sz="1867"/>
            </a:lvl2pPr>
            <a:lvl3pPr>
              <a:defRPr sz="167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79391" y="9581313"/>
            <a:ext cx="13382064" cy="3993035"/>
          </a:xfrm>
        </p:spPr>
        <p:txBody>
          <a:bodyPr anchor="b"/>
          <a:lstStyle>
            <a:lvl1pPr marL="0" indent="0">
              <a:buNone/>
              <a:defRPr sz="2220" b="1"/>
            </a:lvl1pPr>
            <a:lvl2pPr marL="424471" indent="0">
              <a:buNone/>
              <a:defRPr sz="1867" b="1"/>
            </a:lvl2pPr>
            <a:lvl3pPr marL="848942" indent="0">
              <a:buNone/>
              <a:defRPr sz="1670" b="1"/>
            </a:lvl3pPr>
            <a:lvl4pPr marL="1273412" indent="0">
              <a:buNone/>
              <a:defRPr sz="1493" b="1"/>
            </a:lvl4pPr>
            <a:lvl5pPr marL="1697883" indent="0">
              <a:buNone/>
              <a:defRPr sz="1493" b="1"/>
            </a:lvl5pPr>
            <a:lvl6pPr marL="2122354" indent="0">
              <a:buNone/>
              <a:defRPr sz="1493" b="1"/>
            </a:lvl6pPr>
            <a:lvl7pPr marL="2546825" indent="0">
              <a:buNone/>
              <a:defRPr sz="1493" b="1"/>
            </a:lvl7pPr>
            <a:lvl8pPr marL="2971296" indent="0">
              <a:buNone/>
              <a:defRPr sz="1493" b="1"/>
            </a:lvl8pPr>
            <a:lvl9pPr marL="3395766" indent="0">
              <a:buNone/>
              <a:defRPr sz="149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79391" y="13574341"/>
            <a:ext cx="13382064" cy="24661708"/>
          </a:xfrm>
        </p:spPr>
        <p:txBody>
          <a:bodyPr/>
          <a:lstStyle>
            <a:lvl1pPr>
              <a:defRPr sz="2220"/>
            </a:lvl1pPr>
            <a:lvl2pPr>
              <a:defRPr sz="1867"/>
            </a:lvl2pPr>
            <a:lvl3pPr>
              <a:defRPr sz="1670"/>
            </a:lvl3pPr>
            <a:lvl4pPr>
              <a:defRPr sz="1493"/>
            </a:lvl4pPr>
            <a:lvl5pPr>
              <a:defRPr sz="1493"/>
            </a:lvl5pPr>
            <a:lvl6pPr>
              <a:defRPr sz="1493"/>
            </a:lvl6pPr>
            <a:lvl7pPr>
              <a:defRPr sz="1493"/>
            </a:lvl7pPr>
            <a:lvl8pPr>
              <a:defRPr sz="1493"/>
            </a:lvl8pPr>
            <a:lvl9pPr>
              <a:defRPr sz="149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767" y="1704228"/>
            <a:ext cx="9960338" cy="7252861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6769" y="1704232"/>
            <a:ext cx="16924683" cy="36531828"/>
          </a:xfrm>
        </p:spPr>
        <p:txBody>
          <a:bodyPr/>
          <a:lstStyle>
            <a:lvl1pPr>
              <a:defRPr sz="2967"/>
            </a:lvl1pPr>
            <a:lvl2pPr>
              <a:defRPr sz="2594"/>
            </a:lvl2pPr>
            <a:lvl3pPr>
              <a:defRPr sz="222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3767" y="8957087"/>
            <a:ext cx="9960338" cy="29278966"/>
          </a:xfrm>
        </p:spPr>
        <p:txBody>
          <a:bodyPr/>
          <a:lstStyle>
            <a:lvl1pPr marL="0" indent="0">
              <a:buNone/>
              <a:defRPr sz="1297"/>
            </a:lvl1pPr>
            <a:lvl2pPr marL="424471" indent="0">
              <a:buNone/>
              <a:defRPr sz="1120"/>
            </a:lvl2pPr>
            <a:lvl3pPr marL="848942" indent="0">
              <a:buNone/>
              <a:defRPr sz="924"/>
            </a:lvl3pPr>
            <a:lvl4pPr marL="1273412" indent="0">
              <a:buNone/>
              <a:defRPr sz="845"/>
            </a:lvl4pPr>
            <a:lvl5pPr marL="1697883" indent="0">
              <a:buNone/>
              <a:defRPr sz="845"/>
            </a:lvl5pPr>
            <a:lvl6pPr marL="2122354" indent="0">
              <a:buNone/>
              <a:defRPr sz="845"/>
            </a:lvl6pPr>
            <a:lvl7pPr marL="2546825" indent="0">
              <a:buNone/>
              <a:defRPr sz="845"/>
            </a:lvl7pPr>
            <a:lvl8pPr marL="2971296" indent="0">
              <a:buNone/>
              <a:defRPr sz="845"/>
            </a:lvl8pPr>
            <a:lvl9pPr marL="3395766" indent="0">
              <a:buNone/>
              <a:defRPr sz="84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4154" y="29962636"/>
            <a:ext cx="18165128" cy="3537256"/>
          </a:xfrm>
        </p:spPr>
        <p:txBody>
          <a:bodyPr anchor="b"/>
          <a:lstStyle>
            <a:lvl1pPr algn="l">
              <a:defRPr sz="18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4154" y="3824598"/>
            <a:ext cx="18165128" cy="25682258"/>
          </a:xfrm>
        </p:spPr>
        <p:txBody>
          <a:bodyPr/>
          <a:lstStyle>
            <a:lvl1pPr marL="0" indent="0">
              <a:buNone/>
              <a:defRPr sz="2967"/>
            </a:lvl1pPr>
            <a:lvl2pPr marL="424471" indent="0">
              <a:buNone/>
              <a:defRPr sz="2594"/>
            </a:lvl2pPr>
            <a:lvl3pPr marL="848942" indent="0">
              <a:buNone/>
              <a:defRPr sz="2220"/>
            </a:lvl3pPr>
            <a:lvl4pPr marL="1273412" indent="0">
              <a:buNone/>
              <a:defRPr sz="1867"/>
            </a:lvl4pPr>
            <a:lvl5pPr marL="1697883" indent="0">
              <a:buNone/>
              <a:defRPr sz="1867"/>
            </a:lvl5pPr>
            <a:lvl6pPr marL="2122354" indent="0">
              <a:buNone/>
              <a:defRPr sz="1867"/>
            </a:lvl6pPr>
            <a:lvl7pPr marL="2546825" indent="0">
              <a:buNone/>
              <a:defRPr sz="1867"/>
            </a:lvl7pPr>
            <a:lvl8pPr marL="2971296" indent="0">
              <a:buNone/>
              <a:defRPr sz="1867"/>
            </a:lvl8pPr>
            <a:lvl9pPr marL="3395766" indent="0">
              <a:buNone/>
              <a:defRPr sz="18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4154" y="33499893"/>
            <a:ext cx="18165128" cy="5023496"/>
          </a:xfrm>
        </p:spPr>
        <p:txBody>
          <a:bodyPr/>
          <a:lstStyle>
            <a:lvl1pPr marL="0" indent="0">
              <a:buNone/>
              <a:defRPr sz="1297"/>
            </a:lvl1pPr>
            <a:lvl2pPr marL="424471" indent="0">
              <a:buNone/>
              <a:defRPr sz="1120"/>
            </a:lvl2pPr>
            <a:lvl3pPr marL="848942" indent="0">
              <a:buNone/>
              <a:defRPr sz="924"/>
            </a:lvl3pPr>
            <a:lvl4pPr marL="1273412" indent="0">
              <a:buNone/>
              <a:defRPr sz="845"/>
            </a:lvl4pPr>
            <a:lvl5pPr marL="1697883" indent="0">
              <a:buNone/>
              <a:defRPr sz="845"/>
            </a:lvl5pPr>
            <a:lvl6pPr marL="2122354" indent="0">
              <a:buNone/>
              <a:defRPr sz="845"/>
            </a:lvl6pPr>
            <a:lvl7pPr marL="2546825" indent="0">
              <a:buNone/>
              <a:defRPr sz="845"/>
            </a:lvl7pPr>
            <a:lvl8pPr marL="2971296" indent="0">
              <a:buNone/>
              <a:defRPr sz="845"/>
            </a:lvl8pPr>
            <a:lvl9pPr marL="3395766" indent="0">
              <a:buNone/>
              <a:defRPr sz="84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765" y="1714134"/>
            <a:ext cx="27247692" cy="7133961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765" y="9987549"/>
            <a:ext cx="27247692" cy="2824850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765" y="39672756"/>
            <a:ext cx="7064216" cy="227890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4035" y="39672756"/>
            <a:ext cx="9587151" cy="227890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697241" y="39672756"/>
            <a:ext cx="7064216" cy="2278905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48942" rtl="0" eaLnBrk="1" latinLnBrk="0" hangingPunct="1">
        <a:spcBef>
          <a:spcPct val="0"/>
        </a:spcBef>
        <a:buNone/>
        <a:defRPr kumimoji="1" sz="40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53" indent="-318353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689765" indent="-265294" algn="l" defTabSz="848942" rtl="0" eaLnBrk="1" latinLnBrk="0" hangingPunct="1">
        <a:spcBef>
          <a:spcPct val="20000"/>
        </a:spcBef>
        <a:buFont typeface="Arial" pitchFamily="34" charset="0"/>
        <a:buChar char="–"/>
        <a:defRPr kumimoji="1" sz="2594" kern="1200">
          <a:solidFill>
            <a:schemeClr val="tx1"/>
          </a:solidFill>
          <a:latin typeface="+mn-lt"/>
          <a:ea typeface="+mn-ea"/>
          <a:cs typeface="+mn-cs"/>
        </a:defRPr>
      </a:lvl2pPr>
      <a:lvl3pPr marL="1061177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485648" indent="-212236" algn="l" defTabSz="848942" rtl="0" eaLnBrk="1" latinLnBrk="0" hangingPunct="1">
        <a:spcBef>
          <a:spcPct val="20000"/>
        </a:spcBef>
        <a:buFont typeface="Arial" pitchFamily="34" charset="0"/>
        <a:buChar char="–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4pPr>
      <a:lvl5pPr marL="1910119" indent="-212236" algn="l" defTabSz="848942" rtl="0" eaLnBrk="1" latinLnBrk="0" hangingPunct="1">
        <a:spcBef>
          <a:spcPct val="20000"/>
        </a:spcBef>
        <a:buFont typeface="Arial" pitchFamily="34" charset="0"/>
        <a:buChar char="»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5pPr>
      <a:lvl6pPr marL="2334590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6pPr>
      <a:lvl7pPr marL="2759060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7pPr>
      <a:lvl8pPr marL="3183531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8pPr>
      <a:lvl9pPr marL="3608002" indent="-212236" algn="l" defTabSz="848942" rtl="0" eaLnBrk="1" latinLnBrk="0" hangingPunct="1">
        <a:spcBef>
          <a:spcPct val="20000"/>
        </a:spcBef>
        <a:buFont typeface="Arial" pitchFamily="34" charset="0"/>
        <a:buChar char="•"/>
        <a:defRPr kumimoji="1" sz="1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1pPr>
      <a:lvl2pPr marL="424471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848942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273412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697883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122354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546825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2971296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395766" algn="l" defTabSz="848942" rtl="0" eaLnBrk="1" latinLnBrk="0" hangingPunct="1">
        <a:defRPr kumimoji="1" sz="1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4BEC38-5495-0A45-80E8-E66B9D5597F0}"/>
              </a:ext>
            </a:extLst>
          </p:cNvPr>
          <p:cNvSpPr>
            <a:spLocks noChangeAspect="1"/>
          </p:cNvSpPr>
          <p:nvPr/>
        </p:nvSpPr>
        <p:spPr>
          <a:xfrm>
            <a:off x="0" y="-38445"/>
            <a:ext cx="5760000" cy="216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ja-JP" sz="6000" b="1" dirty="0">
                <a:latin typeface="Helvetica" pitchFamily="2" charset="0"/>
                <a:ea typeface="MS Gothic" panose="020B0609070205080204" pitchFamily="49" charset="-128"/>
              </a:rPr>
              <a:t>Section</a:t>
            </a:r>
            <a:endParaRPr lang="en-US" altLang="ja-JP" sz="6000" b="1" dirty="0">
              <a:latin typeface="Helvetica" pitchFamily="2" charset="0"/>
              <a:ea typeface="MS Gothic" panose="020B0609070205080204" pitchFamily="49" charset="-128"/>
            </a:endParaRPr>
          </a:p>
          <a:p>
            <a:pPr algn="ctr"/>
            <a:r>
              <a:rPr lang="vi-VN" altLang="ja-JP" sz="6000" b="1" dirty="0">
                <a:latin typeface="Helvetica" pitchFamily="2" charset="0"/>
                <a:ea typeface="MS Gothic" panose="020B0609070205080204" pitchFamily="49" charset="-128"/>
              </a:rPr>
              <a:t>Poster Code</a:t>
            </a:r>
            <a:endParaRPr lang="ja-JP" altLang="en-US" sz="6000" b="1" dirty="0">
              <a:latin typeface="Helvetica" pitchFamily="2" charset="0"/>
              <a:ea typeface="MS Gothic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3406BB-9050-184C-9661-31A430BD6721}"/>
              </a:ext>
            </a:extLst>
          </p:cNvPr>
          <p:cNvSpPr/>
          <p:nvPr/>
        </p:nvSpPr>
        <p:spPr>
          <a:xfrm>
            <a:off x="0" y="2195539"/>
            <a:ext cx="9304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>
                <a:latin typeface="Helvetica" pitchFamily="2" charset="0"/>
                <a:ea typeface="MS Gothic" panose="020B0609070205080204" pitchFamily="49" charset="-128"/>
              </a:rPr>
              <a:t>This text box is W160 x H60 mm.</a:t>
            </a:r>
          </a:p>
          <a:p>
            <a:r>
              <a:rPr lang="en-US" altLang="ja-JP" sz="4000" dirty="0">
                <a:latin typeface="Helvetica" pitchFamily="2" charset="0"/>
                <a:ea typeface="MS Gothic" panose="020B0609070205080204" pitchFamily="49" charset="-128"/>
              </a:rPr>
              <a:t>Please insert your research field and poster number.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7CE5C1-E507-C942-A114-E6CF44FAFCFB}"/>
              </a:ext>
            </a:extLst>
          </p:cNvPr>
          <p:cNvSpPr txBox="1"/>
          <p:nvPr/>
        </p:nvSpPr>
        <p:spPr>
          <a:xfrm>
            <a:off x="7658474" y="17118307"/>
            <a:ext cx="14959852" cy="39505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261769" tIns="127347" rIns="0" bIns="127347" rtlCol="0">
            <a:spAutoFit/>
          </a:bodyPr>
          <a:lstStyle/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Page Setup</a:t>
            </a: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Specification of slide size: User settings</a:t>
            </a: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Width    84.1 cm</a:t>
            </a:r>
          </a:p>
          <a:p>
            <a:r>
              <a:rPr lang="en-US" altLang="ja-JP" sz="6000" dirty="0">
                <a:latin typeface="Helvetica" pitchFamily="2" charset="0"/>
                <a:ea typeface="ＭＳ ゴシック" pitchFamily="49" charset="-128"/>
              </a:rPr>
              <a:t>Height   118.9 cm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A26D5C0-0FBD-2440-A71D-BC7FAA6D8D03}"/>
              </a:ext>
            </a:extLst>
          </p:cNvPr>
          <p:cNvSpPr/>
          <p:nvPr/>
        </p:nvSpPr>
        <p:spPr>
          <a:xfrm>
            <a:off x="7658474" y="205395"/>
            <a:ext cx="222407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800" dirty="0">
                <a:latin typeface="Helvetica" pitchFamily="2" charset="0"/>
                <a:ea typeface="ＭＳ ゴシック" panose="020B0609070205080204" pitchFamily="49" charset="-128"/>
              </a:rPr>
              <a:t>Please show the “title”, “presenter’s name”, and “affiliations” at the top of poster.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E5257-AD45-01F3-A3D3-A993506DF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/>
              <a:t>INTERNATIONAL FOOD ANIMAL CONFERENCE</a:t>
            </a:r>
          </a:p>
          <a:p>
            <a:pPr marL="0" indent="0" algn="ctr">
              <a:buNone/>
            </a:pPr>
            <a:endParaRPr lang="en-US" sz="8000" dirty="0"/>
          </a:p>
          <a:p>
            <a:pPr marL="0" indent="0" algn="ctr">
              <a:buNone/>
            </a:pPr>
            <a:r>
              <a:rPr lang="en-US" sz="8000" dirty="0"/>
              <a:t>~The instructions for poster presenters~</a:t>
            </a:r>
          </a:p>
          <a:p>
            <a:endParaRPr lang="en-US" sz="8000" dirty="0"/>
          </a:p>
          <a:p>
            <a:pPr marL="0" indent="0" algn="just">
              <a:buNone/>
            </a:pPr>
            <a:r>
              <a:rPr lang="en-US" sz="8000" dirty="0"/>
              <a:t>1. Please use each template file with vertical style (A0 size).</a:t>
            </a:r>
          </a:p>
          <a:p>
            <a:pPr marL="0" indent="0" algn="just">
              <a:buNone/>
            </a:pPr>
            <a:r>
              <a:rPr lang="en-US" sz="8000" dirty="0"/>
              <a:t>2. Uploaded file must be converted into PDF format. All contents should be embedded</a:t>
            </a:r>
          </a:p>
          <a:p>
            <a:pPr marL="0" indent="0" algn="just">
              <a:buNone/>
            </a:pPr>
            <a:r>
              <a:rPr lang="en-US" sz="8000" dirty="0"/>
              <a:t>properly in the PDF file (How to embed fonts in the PDF document;</a:t>
            </a:r>
          </a:p>
          <a:p>
            <a:pPr marL="0" indent="0" algn="just">
              <a:buNone/>
            </a:pPr>
            <a:r>
              <a:rPr lang="en-US" sz="8000" dirty="0"/>
              <a:t>https://</a:t>
            </a:r>
            <a:r>
              <a:rPr lang="en-US" sz="8000" dirty="0" err="1"/>
              <a:t>kbpdfstudio.qoppa.com</a:t>
            </a:r>
            <a:r>
              <a:rPr lang="en-US" sz="8000" dirty="0"/>
              <a:t>/how-to-embed-fonts-in-a-pdf-document/).</a:t>
            </a:r>
          </a:p>
          <a:p>
            <a:pPr marL="0" indent="0" algn="just">
              <a:buNone/>
            </a:pPr>
            <a:r>
              <a:rPr lang="en-US" sz="8000" dirty="0"/>
              <a:t>3. Maximum data size of poster file is 10 MB.</a:t>
            </a:r>
          </a:p>
          <a:p>
            <a:pPr marL="0" indent="0" algn="just">
              <a:buNone/>
            </a:pPr>
            <a:r>
              <a:rPr lang="en-US" sz="8000" dirty="0"/>
              <a:t>4. Audio, video, and URL link cannot be included.</a:t>
            </a:r>
          </a:p>
          <a:p>
            <a:pPr marL="0" indent="0" algn="just">
              <a:buNone/>
            </a:pPr>
            <a:r>
              <a:rPr lang="en-US" sz="8000" dirty="0"/>
              <a:t>5. Avoid using copyright required images or obtain permission in advance.</a:t>
            </a:r>
          </a:p>
          <a:p>
            <a:pPr marL="0" indent="0" algn="just">
              <a:buNone/>
            </a:pPr>
            <a:r>
              <a:rPr lang="en-US" sz="8000" dirty="0"/>
              <a:t>6. Please indicate conflict of interest in the PDF file; e.g., ‘The authors declare no conflict of interest.’</a:t>
            </a:r>
          </a:p>
          <a:p>
            <a:pPr marL="0" indent="0" algn="just">
              <a:buNone/>
            </a:pPr>
            <a:r>
              <a:rPr lang="en-US" sz="8000" dirty="0"/>
              <a:t>* If you have any questions, please contact us (Email: </a:t>
            </a:r>
            <a:r>
              <a:rPr lang="en-US" sz="8000" u="none" strike="noStrike" dirty="0">
                <a:solidFill>
                  <a:srgbClr val="202124"/>
                </a:solidFill>
                <a:effectLst/>
              </a:rPr>
              <a:t>ifac2023@ctu.edu.vn</a:t>
            </a:r>
            <a:r>
              <a:rPr lang="en-US" sz="8000" dirty="0"/>
              <a:t>).</a:t>
            </a:r>
            <a:endParaRPr lang="en-VN" sz="8000" dirty="0"/>
          </a:p>
        </p:txBody>
      </p:sp>
    </p:spTree>
    <p:extLst>
      <p:ext uri="{BB962C8B-B14F-4D97-AF65-F5344CB8AC3E}">
        <p14:creationId xmlns:p14="http://schemas.microsoft.com/office/powerpoint/2010/main" val="657614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Macintosh PowerPoint</Application>
  <PresentationFormat>Custom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Office テーマ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2021-02-08T01:37:37Z</dcterms:created>
  <dcterms:modified xsi:type="dcterms:W3CDTF">2023-07-01T02:25:06Z</dcterms:modified>
</cp:coreProperties>
</file>